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859" r:id="rId2"/>
    <p:sldId id="1140" r:id="rId3"/>
    <p:sldId id="1150" r:id="rId4"/>
    <p:sldId id="1151" r:id="rId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38653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是一篇说明文。文章主要探讨了人类是否应该生活在另一个星球上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以及如何在月球等极端环境中生存的问题。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47" y="908720"/>
            <a:ext cx="11705516" cy="16216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2716948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explore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 out into space, people often ask, “Should we live on another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Many people have dreamed about having places for people to live on the Moon or Mars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see how far we can go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also want people to stay in space for a long time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this, we need to get used to life in very different places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environment on the Moon is very challenging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live there, people need to be able to fit in with the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also need to change the Moon, so plants can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can make water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703495" y="849065"/>
            <a:ext cx="4767976" cy="419695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89955" y="1247544"/>
            <a:ext cx="867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planet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10075797" y="1695038"/>
            <a:ext cx="11945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naturally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4037327" y="2601782"/>
            <a:ext cx="15538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For example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5674229" y="3110830"/>
            <a:ext cx="5982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bad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1836440" y="3516182"/>
            <a:ext cx="7362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grow</a:t>
            </a:r>
            <a:endParaRPr lang="zh-CN" altLang="en-US" sz="20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965064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句意：当我们探索太空时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人们常问：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我们应该生活在另一个星球上吗？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”planet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星球。故填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53420" y="4920022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句意：我们自然想看看我们能走多远。根据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“We...</a:t>
            </a:r>
            <a:r>
              <a:rPr lang="en-US" altLang="zh-CN" sz="20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see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far we can go.”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设空处修饰动词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需填入副词形式。故填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naturally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180" y="5373216"/>
            <a:ext cx="3284730" cy="32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00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50076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planet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3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explore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探索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 out into space, people often ask, “Should we live on another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Many people have dreamed about having places for people to live on the Moon or Mars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 see how far we can go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also want people to stay in space for a long time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this, we need to get used to life in very different places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environment on the Moon is very challenging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live there, people need to be able to fit in with the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also need to change the Moon, so plants can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can make water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703495" y="773427"/>
            <a:ext cx="4767976" cy="430101"/>
          </a:xfrm>
          <a:prstGeom prst="rect">
            <a:avLst/>
          </a:prstGeom>
          <a:noFill/>
          <a:ln w="19050" algn="ctr">
            <a:solidFill>
              <a:srgbClr val="0033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1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89955" y="1071590"/>
            <a:ext cx="86754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planet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10075797" y="1481376"/>
            <a:ext cx="11945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naturally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4037327" y="2264037"/>
            <a:ext cx="155382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For example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5674229" y="2714939"/>
            <a:ext cx="59824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bad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1836440" y="3068960"/>
            <a:ext cx="73629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grow</a:t>
            </a:r>
            <a:endParaRPr lang="zh-CN" altLang="en-US" sz="20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548143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句意：例如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月球的环境非常具有挑战性。根据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do this, we need to get used to life in very different places...the environment on the Moon is very challenging.”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设空处需填入一个表示举例的短语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且首字母需大写。故填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53420" y="476855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句意：为了在那里生活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人们需要适应恶劣的环境。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恶劣的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53420" y="5200600"/>
            <a:ext cx="11485848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句意：我们还需要改造月球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这样植物就能生长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而且我们可以制造水。根据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also need to change the Moon, so plants can ... and we can make water.”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设空处位于情态动词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需填入动词原形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生长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59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376</Words>
  <Application>Microsoft Office PowerPoint</Application>
  <PresentationFormat>自定义</PresentationFormat>
  <Paragraphs>22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2025-09-17T13:08:59Z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